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60" r:id="rId4"/>
    <p:sldId id="261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5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BBBDC0-41FE-4055-9F4B-BA3E3BAC9C0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E55249E-21E0-456F-BC81-F0D2516DB2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F730F6AE-015B-4E42-8335-1F2B1C11A372}" type="parTrans" cxnId="{B2CE0146-D7B0-4D34-9A0A-86ED01B57727}">
      <dgm:prSet/>
      <dgm:spPr/>
      <dgm:t>
        <a:bodyPr/>
        <a:lstStyle/>
        <a:p>
          <a:endParaRPr lang="en-US"/>
        </a:p>
      </dgm:t>
    </dgm:pt>
    <dgm:pt modelId="{F06E1F61-DD7F-446A-A08F-94007983CF51}" type="sibTrans" cxnId="{B2CE0146-D7B0-4D34-9A0A-86ED01B577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E944D9-8FB1-443D-B5E2-59B011CE8A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set overview</a:t>
          </a:r>
        </a:p>
      </dgm:t>
    </dgm:pt>
    <dgm:pt modelId="{F09B551E-8BD3-4D0A-ACE4-9EBACBD0A00E}" type="parTrans" cxnId="{C817906F-A0EE-4BEB-9AD6-8FE26013BDB2}">
      <dgm:prSet/>
      <dgm:spPr/>
      <dgm:t>
        <a:bodyPr/>
        <a:lstStyle/>
        <a:p>
          <a:endParaRPr lang="en-US"/>
        </a:p>
      </dgm:t>
    </dgm:pt>
    <dgm:pt modelId="{A1868DCE-3E31-4B35-9A4C-2F9B5DBC9B40}" type="sibTrans" cxnId="{C817906F-A0EE-4BEB-9AD6-8FE26013BD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C85453-6EC0-4F0E-BB2C-B9AE5CEAD6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KPI’s</a:t>
          </a:r>
        </a:p>
      </dgm:t>
    </dgm:pt>
    <dgm:pt modelId="{C470B3E8-297D-4F9B-BC09-4D26E1654B3F}" type="parTrans" cxnId="{0D348CEC-C706-46C3-BBCA-DC9DC2D3A299}">
      <dgm:prSet/>
      <dgm:spPr/>
      <dgm:t>
        <a:bodyPr/>
        <a:lstStyle/>
        <a:p>
          <a:endParaRPr lang="en-US"/>
        </a:p>
      </dgm:t>
    </dgm:pt>
    <dgm:pt modelId="{90E648E9-C4EA-4404-95F3-B636427F9AD3}" type="sibTrans" cxnId="{0D348CEC-C706-46C3-BBCA-DC9DC2D3A2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3E32A4-3509-4C86-98D9-F783B6FA3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Answering questions </a:t>
          </a:r>
        </a:p>
      </dgm:t>
    </dgm:pt>
    <dgm:pt modelId="{B85AED30-33FD-4190-BB2E-19D7A24DBCFC}" type="parTrans" cxnId="{767F04E3-EEC1-4022-9C89-6C48B7D323ED}">
      <dgm:prSet/>
      <dgm:spPr/>
      <dgm:t>
        <a:bodyPr/>
        <a:lstStyle/>
        <a:p>
          <a:endParaRPr lang="en-US"/>
        </a:p>
      </dgm:t>
    </dgm:pt>
    <dgm:pt modelId="{0B618CAF-A3DD-4DD8-B242-6E5A6AC07893}" type="sibTrans" cxnId="{767F04E3-EEC1-4022-9C89-6C48B7D323ED}">
      <dgm:prSet/>
      <dgm:spPr/>
      <dgm:t>
        <a:bodyPr/>
        <a:lstStyle/>
        <a:p>
          <a:endParaRPr lang="en-US"/>
        </a:p>
      </dgm:t>
    </dgm:pt>
    <dgm:pt modelId="{496E8EAA-85DE-416E-86F0-F14FE014C609}" type="pres">
      <dgm:prSet presAssocID="{6DBBBDC0-41FE-4055-9F4B-BA3E3BAC9C04}" presName="root" presStyleCnt="0">
        <dgm:presLayoutVars>
          <dgm:dir/>
          <dgm:resizeHandles val="exact"/>
        </dgm:presLayoutVars>
      </dgm:prSet>
      <dgm:spPr/>
    </dgm:pt>
    <dgm:pt modelId="{B9834879-A33E-410B-8025-2C9F4D04458C}" type="pres">
      <dgm:prSet presAssocID="{6DBBBDC0-41FE-4055-9F4B-BA3E3BAC9C04}" presName="container" presStyleCnt="0">
        <dgm:presLayoutVars>
          <dgm:dir/>
          <dgm:resizeHandles val="exact"/>
        </dgm:presLayoutVars>
      </dgm:prSet>
      <dgm:spPr/>
    </dgm:pt>
    <dgm:pt modelId="{42612441-79E3-49E3-9A8D-615D6CA2C9C0}" type="pres">
      <dgm:prSet presAssocID="{7E55249E-21E0-456F-BC81-F0D2516DB227}" presName="compNode" presStyleCnt="0"/>
      <dgm:spPr/>
    </dgm:pt>
    <dgm:pt modelId="{08F5B1CF-7D32-495F-966A-B4CA1A86A08D}" type="pres">
      <dgm:prSet presAssocID="{7E55249E-21E0-456F-BC81-F0D2516DB227}" presName="iconBgRect" presStyleLbl="bgShp" presStyleIdx="0" presStyleCnt="4"/>
      <dgm:spPr/>
    </dgm:pt>
    <dgm:pt modelId="{DE156EA1-8196-4A6D-8599-808746C1FE44}" type="pres">
      <dgm:prSet presAssocID="{7E55249E-21E0-456F-BC81-F0D2516DB2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C8006E0-5922-475B-AC26-F2216069DC47}" type="pres">
      <dgm:prSet presAssocID="{7E55249E-21E0-456F-BC81-F0D2516DB227}" presName="spaceRect" presStyleCnt="0"/>
      <dgm:spPr/>
    </dgm:pt>
    <dgm:pt modelId="{E80A773F-8695-4000-BB49-981CBF6D2926}" type="pres">
      <dgm:prSet presAssocID="{7E55249E-21E0-456F-BC81-F0D2516DB227}" presName="textRect" presStyleLbl="revTx" presStyleIdx="0" presStyleCnt="4">
        <dgm:presLayoutVars>
          <dgm:chMax val="1"/>
          <dgm:chPref val="1"/>
        </dgm:presLayoutVars>
      </dgm:prSet>
      <dgm:spPr/>
    </dgm:pt>
    <dgm:pt modelId="{E850AE51-2648-4244-9E10-65B726B1099F}" type="pres">
      <dgm:prSet presAssocID="{F06E1F61-DD7F-446A-A08F-94007983CF51}" presName="sibTrans" presStyleLbl="sibTrans2D1" presStyleIdx="0" presStyleCnt="0"/>
      <dgm:spPr/>
    </dgm:pt>
    <dgm:pt modelId="{A03698C7-2CBE-40ED-9726-07323552C480}" type="pres">
      <dgm:prSet presAssocID="{88E944D9-8FB1-443D-B5E2-59B011CE8A0D}" presName="compNode" presStyleCnt="0"/>
      <dgm:spPr/>
    </dgm:pt>
    <dgm:pt modelId="{51E9FE3C-DEA4-462D-956C-E1694416BFB5}" type="pres">
      <dgm:prSet presAssocID="{88E944D9-8FB1-443D-B5E2-59B011CE8A0D}" presName="iconBgRect" presStyleLbl="bgShp" presStyleIdx="1" presStyleCnt="4"/>
      <dgm:spPr/>
    </dgm:pt>
    <dgm:pt modelId="{D3A8BB87-2453-4D41-939F-894BC022B715}" type="pres">
      <dgm:prSet presAssocID="{88E944D9-8FB1-443D-B5E2-59B011CE8A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D6EFB2B-2DEF-48AC-827E-8C2DB55F995E}" type="pres">
      <dgm:prSet presAssocID="{88E944D9-8FB1-443D-B5E2-59B011CE8A0D}" presName="spaceRect" presStyleCnt="0"/>
      <dgm:spPr/>
    </dgm:pt>
    <dgm:pt modelId="{9A63D8E1-F797-4B55-8C59-0E5F8839F857}" type="pres">
      <dgm:prSet presAssocID="{88E944D9-8FB1-443D-B5E2-59B011CE8A0D}" presName="textRect" presStyleLbl="revTx" presStyleIdx="1" presStyleCnt="4">
        <dgm:presLayoutVars>
          <dgm:chMax val="1"/>
          <dgm:chPref val="1"/>
        </dgm:presLayoutVars>
      </dgm:prSet>
      <dgm:spPr/>
    </dgm:pt>
    <dgm:pt modelId="{027D842B-AA07-47AF-A9D5-52036A1A9C97}" type="pres">
      <dgm:prSet presAssocID="{A1868DCE-3E31-4B35-9A4C-2F9B5DBC9B40}" presName="sibTrans" presStyleLbl="sibTrans2D1" presStyleIdx="0" presStyleCnt="0"/>
      <dgm:spPr/>
    </dgm:pt>
    <dgm:pt modelId="{7E6E0C83-02D2-45A1-89F3-33E63316B0C9}" type="pres">
      <dgm:prSet presAssocID="{00C85453-6EC0-4F0E-BB2C-B9AE5CEAD656}" presName="compNode" presStyleCnt="0"/>
      <dgm:spPr/>
    </dgm:pt>
    <dgm:pt modelId="{62FD4A12-A82D-454C-A2B3-075FC06FDB3F}" type="pres">
      <dgm:prSet presAssocID="{00C85453-6EC0-4F0E-BB2C-B9AE5CEAD656}" presName="iconBgRect" presStyleLbl="bgShp" presStyleIdx="2" presStyleCnt="4"/>
      <dgm:spPr/>
    </dgm:pt>
    <dgm:pt modelId="{ADFAAC91-3128-4F35-B590-8B4775BE241E}" type="pres">
      <dgm:prSet presAssocID="{00C85453-6EC0-4F0E-BB2C-B9AE5CEAD6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5275EA-B968-4C6B-9446-3B39F5493734}" type="pres">
      <dgm:prSet presAssocID="{00C85453-6EC0-4F0E-BB2C-B9AE5CEAD656}" presName="spaceRect" presStyleCnt="0"/>
      <dgm:spPr/>
    </dgm:pt>
    <dgm:pt modelId="{57AD6A15-BCEB-49D8-B462-03E748F9B0BF}" type="pres">
      <dgm:prSet presAssocID="{00C85453-6EC0-4F0E-BB2C-B9AE5CEAD656}" presName="textRect" presStyleLbl="revTx" presStyleIdx="2" presStyleCnt="4">
        <dgm:presLayoutVars>
          <dgm:chMax val="1"/>
          <dgm:chPref val="1"/>
        </dgm:presLayoutVars>
      </dgm:prSet>
      <dgm:spPr/>
    </dgm:pt>
    <dgm:pt modelId="{EC30AB26-D3BC-4BCC-940F-31C679595398}" type="pres">
      <dgm:prSet presAssocID="{90E648E9-C4EA-4404-95F3-B636427F9AD3}" presName="sibTrans" presStyleLbl="sibTrans2D1" presStyleIdx="0" presStyleCnt="0"/>
      <dgm:spPr/>
    </dgm:pt>
    <dgm:pt modelId="{E2507919-2AF2-47BC-88FB-1D0E8FB07051}" type="pres">
      <dgm:prSet presAssocID="{FD3E32A4-3509-4C86-98D9-F783B6FA38D1}" presName="compNode" presStyleCnt="0"/>
      <dgm:spPr/>
    </dgm:pt>
    <dgm:pt modelId="{9E61B96D-725A-4F99-B935-281305633B57}" type="pres">
      <dgm:prSet presAssocID="{FD3E32A4-3509-4C86-98D9-F783B6FA38D1}" presName="iconBgRect" presStyleLbl="bgShp" presStyleIdx="3" presStyleCnt="4"/>
      <dgm:spPr/>
    </dgm:pt>
    <dgm:pt modelId="{F561E921-C605-46D2-9E16-E641B4AB671A}" type="pres">
      <dgm:prSet presAssocID="{FD3E32A4-3509-4C86-98D9-F783B6FA38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DB40655-4D78-4890-B82D-EA0327CD5DD4}" type="pres">
      <dgm:prSet presAssocID="{FD3E32A4-3509-4C86-98D9-F783B6FA38D1}" presName="spaceRect" presStyleCnt="0"/>
      <dgm:spPr/>
    </dgm:pt>
    <dgm:pt modelId="{D034EB67-7D44-4575-95C0-3BBDEFE6D826}" type="pres">
      <dgm:prSet presAssocID="{FD3E32A4-3509-4C86-98D9-F783B6FA38D1}" presName="textRect" presStyleLbl="revTx" presStyleIdx="3" presStyleCnt="4" custScaleX="115483">
        <dgm:presLayoutVars>
          <dgm:chMax val="1"/>
          <dgm:chPref val="1"/>
        </dgm:presLayoutVars>
      </dgm:prSet>
      <dgm:spPr/>
    </dgm:pt>
  </dgm:ptLst>
  <dgm:cxnLst>
    <dgm:cxn modelId="{00DAB30B-D3CA-471B-9A42-792D1F9D9CC6}" type="presOf" srcId="{F06E1F61-DD7F-446A-A08F-94007983CF51}" destId="{E850AE51-2648-4244-9E10-65B726B1099F}" srcOrd="0" destOrd="0" presId="urn:microsoft.com/office/officeart/2018/2/layout/IconCircleList"/>
    <dgm:cxn modelId="{68235D0F-71C0-461A-970C-8CB64AC15C51}" type="presOf" srcId="{6DBBBDC0-41FE-4055-9F4B-BA3E3BAC9C04}" destId="{496E8EAA-85DE-416E-86F0-F14FE014C609}" srcOrd="0" destOrd="0" presId="urn:microsoft.com/office/officeart/2018/2/layout/IconCircleList"/>
    <dgm:cxn modelId="{8FC6542F-5185-47DF-BA73-6CD558E0D80A}" type="presOf" srcId="{00C85453-6EC0-4F0E-BB2C-B9AE5CEAD656}" destId="{57AD6A15-BCEB-49D8-B462-03E748F9B0BF}" srcOrd="0" destOrd="0" presId="urn:microsoft.com/office/officeart/2018/2/layout/IconCircleList"/>
    <dgm:cxn modelId="{B973F864-27E6-43E7-993C-BE56DA10B5CA}" type="presOf" srcId="{90E648E9-C4EA-4404-95F3-B636427F9AD3}" destId="{EC30AB26-D3BC-4BCC-940F-31C679595398}" srcOrd="0" destOrd="0" presId="urn:microsoft.com/office/officeart/2018/2/layout/IconCircleList"/>
    <dgm:cxn modelId="{B2CE0146-D7B0-4D34-9A0A-86ED01B57727}" srcId="{6DBBBDC0-41FE-4055-9F4B-BA3E3BAC9C04}" destId="{7E55249E-21E0-456F-BC81-F0D2516DB227}" srcOrd="0" destOrd="0" parTransId="{F730F6AE-015B-4E42-8335-1F2B1C11A372}" sibTransId="{F06E1F61-DD7F-446A-A08F-94007983CF51}"/>
    <dgm:cxn modelId="{C817906F-A0EE-4BEB-9AD6-8FE26013BDB2}" srcId="{6DBBBDC0-41FE-4055-9F4B-BA3E3BAC9C04}" destId="{88E944D9-8FB1-443D-B5E2-59B011CE8A0D}" srcOrd="1" destOrd="0" parTransId="{F09B551E-8BD3-4D0A-ACE4-9EBACBD0A00E}" sibTransId="{A1868DCE-3E31-4B35-9A4C-2F9B5DBC9B40}"/>
    <dgm:cxn modelId="{FBF1E055-D62C-4BFE-9AAF-874988B16132}" type="presOf" srcId="{FD3E32A4-3509-4C86-98D9-F783B6FA38D1}" destId="{D034EB67-7D44-4575-95C0-3BBDEFE6D826}" srcOrd="0" destOrd="0" presId="urn:microsoft.com/office/officeart/2018/2/layout/IconCircleList"/>
    <dgm:cxn modelId="{C5B7F5A1-8323-4077-92FE-05A525B14F93}" type="presOf" srcId="{A1868DCE-3E31-4B35-9A4C-2F9B5DBC9B40}" destId="{027D842B-AA07-47AF-A9D5-52036A1A9C97}" srcOrd="0" destOrd="0" presId="urn:microsoft.com/office/officeart/2018/2/layout/IconCircleList"/>
    <dgm:cxn modelId="{786ADFA2-8C2C-4F32-85CE-A59A09505D41}" type="presOf" srcId="{7E55249E-21E0-456F-BC81-F0D2516DB227}" destId="{E80A773F-8695-4000-BB49-981CBF6D2926}" srcOrd="0" destOrd="0" presId="urn:microsoft.com/office/officeart/2018/2/layout/IconCircleList"/>
    <dgm:cxn modelId="{767F04E3-EEC1-4022-9C89-6C48B7D323ED}" srcId="{6DBBBDC0-41FE-4055-9F4B-BA3E3BAC9C04}" destId="{FD3E32A4-3509-4C86-98D9-F783B6FA38D1}" srcOrd="3" destOrd="0" parTransId="{B85AED30-33FD-4190-BB2E-19D7A24DBCFC}" sibTransId="{0B618CAF-A3DD-4DD8-B242-6E5A6AC07893}"/>
    <dgm:cxn modelId="{C9C486E3-A2FE-4D5C-A182-CB6B56B36C26}" type="presOf" srcId="{88E944D9-8FB1-443D-B5E2-59B011CE8A0D}" destId="{9A63D8E1-F797-4B55-8C59-0E5F8839F857}" srcOrd="0" destOrd="0" presId="urn:microsoft.com/office/officeart/2018/2/layout/IconCircleList"/>
    <dgm:cxn modelId="{0D348CEC-C706-46C3-BBCA-DC9DC2D3A299}" srcId="{6DBBBDC0-41FE-4055-9F4B-BA3E3BAC9C04}" destId="{00C85453-6EC0-4F0E-BB2C-B9AE5CEAD656}" srcOrd="2" destOrd="0" parTransId="{C470B3E8-297D-4F9B-BC09-4D26E1654B3F}" sibTransId="{90E648E9-C4EA-4404-95F3-B636427F9AD3}"/>
    <dgm:cxn modelId="{37CB773A-EDE1-41E8-8845-5D459789B14C}" type="presParOf" srcId="{496E8EAA-85DE-416E-86F0-F14FE014C609}" destId="{B9834879-A33E-410B-8025-2C9F4D04458C}" srcOrd="0" destOrd="0" presId="urn:microsoft.com/office/officeart/2018/2/layout/IconCircleList"/>
    <dgm:cxn modelId="{247D20C7-A19B-4A85-8F8A-6C83117374E0}" type="presParOf" srcId="{B9834879-A33E-410B-8025-2C9F4D04458C}" destId="{42612441-79E3-49E3-9A8D-615D6CA2C9C0}" srcOrd="0" destOrd="0" presId="urn:microsoft.com/office/officeart/2018/2/layout/IconCircleList"/>
    <dgm:cxn modelId="{A6596FE0-95B2-4840-9195-8F62CD927F07}" type="presParOf" srcId="{42612441-79E3-49E3-9A8D-615D6CA2C9C0}" destId="{08F5B1CF-7D32-495F-966A-B4CA1A86A08D}" srcOrd="0" destOrd="0" presId="urn:microsoft.com/office/officeart/2018/2/layout/IconCircleList"/>
    <dgm:cxn modelId="{2D6560EE-5168-4803-B88B-8F89B587CDE6}" type="presParOf" srcId="{42612441-79E3-49E3-9A8D-615D6CA2C9C0}" destId="{DE156EA1-8196-4A6D-8599-808746C1FE44}" srcOrd="1" destOrd="0" presId="urn:microsoft.com/office/officeart/2018/2/layout/IconCircleList"/>
    <dgm:cxn modelId="{6F67DF3F-9C4E-415D-9855-EF5C0CB7CF55}" type="presParOf" srcId="{42612441-79E3-49E3-9A8D-615D6CA2C9C0}" destId="{CC8006E0-5922-475B-AC26-F2216069DC47}" srcOrd="2" destOrd="0" presId="urn:microsoft.com/office/officeart/2018/2/layout/IconCircleList"/>
    <dgm:cxn modelId="{DB9CEA1B-594A-4371-88BF-E33A78CA146C}" type="presParOf" srcId="{42612441-79E3-49E3-9A8D-615D6CA2C9C0}" destId="{E80A773F-8695-4000-BB49-981CBF6D2926}" srcOrd="3" destOrd="0" presId="urn:microsoft.com/office/officeart/2018/2/layout/IconCircleList"/>
    <dgm:cxn modelId="{BEA43323-13EE-43E3-A95D-6E90B6633D88}" type="presParOf" srcId="{B9834879-A33E-410B-8025-2C9F4D04458C}" destId="{E850AE51-2648-4244-9E10-65B726B1099F}" srcOrd="1" destOrd="0" presId="urn:microsoft.com/office/officeart/2018/2/layout/IconCircleList"/>
    <dgm:cxn modelId="{AC3972F6-7BAC-413A-84C8-A974618A87C3}" type="presParOf" srcId="{B9834879-A33E-410B-8025-2C9F4D04458C}" destId="{A03698C7-2CBE-40ED-9726-07323552C480}" srcOrd="2" destOrd="0" presId="urn:microsoft.com/office/officeart/2018/2/layout/IconCircleList"/>
    <dgm:cxn modelId="{74303CDC-9D94-46CD-AA70-6729D1AB3301}" type="presParOf" srcId="{A03698C7-2CBE-40ED-9726-07323552C480}" destId="{51E9FE3C-DEA4-462D-956C-E1694416BFB5}" srcOrd="0" destOrd="0" presId="urn:microsoft.com/office/officeart/2018/2/layout/IconCircleList"/>
    <dgm:cxn modelId="{8D27C613-B311-4BB5-BDDC-619EB876BC6C}" type="presParOf" srcId="{A03698C7-2CBE-40ED-9726-07323552C480}" destId="{D3A8BB87-2453-4D41-939F-894BC022B715}" srcOrd="1" destOrd="0" presId="urn:microsoft.com/office/officeart/2018/2/layout/IconCircleList"/>
    <dgm:cxn modelId="{D9B94550-A3E0-48BE-A08F-8DB6DD9E9C1E}" type="presParOf" srcId="{A03698C7-2CBE-40ED-9726-07323552C480}" destId="{FD6EFB2B-2DEF-48AC-827E-8C2DB55F995E}" srcOrd="2" destOrd="0" presId="urn:microsoft.com/office/officeart/2018/2/layout/IconCircleList"/>
    <dgm:cxn modelId="{AF5BD118-9713-4E63-8D9C-F0088E0C18C7}" type="presParOf" srcId="{A03698C7-2CBE-40ED-9726-07323552C480}" destId="{9A63D8E1-F797-4B55-8C59-0E5F8839F857}" srcOrd="3" destOrd="0" presId="urn:microsoft.com/office/officeart/2018/2/layout/IconCircleList"/>
    <dgm:cxn modelId="{616FB580-8E0D-4E7C-B5D5-5940124816F3}" type="presParOf" srcId="{B9834879-A33E-410B-8025-2C9F4D04458C}" destId="{027D842B-AA07-47AF-A9D5-52036A1A9C97}" srcOrd="3" destOrd="0" presId="urn:microsoft.com/office/officeart/2018/2/layout/IconCircleList"/>
    <dgm:cxn modelId="{490A4C21-6916-448F-97BF-A01B5908C651}" type="presParOf" srcId="{B9834879-A33E-410B-8025-2C9F4D04458C}" destId="{7E6E0C83-02D2-45A1-89F3-33E63316B0C9}" srcOrd="4" destOrd="0" presId="urn:microsoft.com/office/officeart/2018/2/layout/IconCircleList"/>
    <dgm:cxn modelId="{415F2774-4167-4CF4-84AE-E04317333860}" type="presParOf" srcId="{7E6E0C83-02D2-45A1-89F3-33E63316B0C9}" destId="{62FD4A12-A82D-454C-A2B3-075FC06FDB3F}" srcOrd="0" destOrd="0" presId="urn:microsoft.com/office/officeart/2018/2/layout/IconCircleList"/>
    <dgm:cxn modelId="{36DE3CC3-8813-4D66-92A4-E12117DDC576}" type="presParOf" srcId="{7E6E0C83-02D2-45A1-89F3-33E63316B0C9}" destId="{ADFAAC91-3128-4F35-B590-8B4775BE241E}" srcOrd="1" destOrd="0" presId="urn:microsoft.com/office/officeart/2018/2/layout/IconCircleList"/>
    <dgm:cxn modelId="{55348176-BE0C-4399-AC6B-025D1F02A0BC}" type="presParOf" srcId="{7E6E0C83-02D2-45A1-89F3-33E63316B0C9}" destId="{D15275EA-B968-4C6B-9446-3B39F5493734}" srcOrd="2" destOrd="0" presId="urn:microsoft.com/office/officeart/2018/2/layout/IconCircleList"/>
    <dgm:cxn modelId="{39E11F76-9D0A-489D-A8E5-A9B26E9EFDA1}" type="presParOf" srcId="{7E6E0C83-02D2-45A1-89F3-33E63316B0C9}" destId="{57AD6A15-BCEB-49D8-B462-03E748F9B0BF}" srcOrd="3" destOrd="0" presId="urn:microsoft.com/office/officeart/2018/2/layout/IconCircleList"/>
    <dgm:cxn modelId="{4EE54EBF-52E7-4A4A-B145-ED343AF1C71C}" type="presParOf" srcId="{B9834879-A33E-410B-8025-2C9F4D04458C}" destId="{EC30AB26-D3BC-4BCC-940F-31C679595398}" srcOrd="5" destOrd="0" presId="urn:microsoft.com/office/officeart/2018/2/layout/IconCircleList"/>
    <dgm:cxn modelId="{FA87FAD1-8E4D-417F-8387-6847915257B7}" type="presParOf" srcId="{B9834879-A33E-410B-8025-2C9F4D04458C}" destId="{E2507919-2AF2-47BC-88FB-1D0E8FB07051}" srcOrd="6" destOrd="0" presId="urn:microsoft.com/office/officeart/2018/2/layout/IconCircleList"/>
    <dgm:cxn modelId="{64C0A195-39CF-413A-9A78-D58B56919294}" type="presParOf" srcId="{E2507919-2AF2-47BC-88FB-1D0E8FB07051}" destId="{9E61B96D-725A-4F99-B935-281305633B57}" srcOrd="0" destOrd="0" presId="urn:microsoft.com/office/officeart/2018/2/layout/IconCircleList"/>
    <dgm:cxn modelId="{DF130B16-9DA3-4315-B5E4-6FDE572C29FC}" type="presParOf" srcId="{E2507919-2AF2-47BC-88FB-1D0E8FB07051}" destId="{F561E921-C605-46D2-9E16-E641B4AB671A}" srcOrd="1" destOrd="0" presId="urn:microsoft.com/office/officeart/2018/2/layout/IconCircleList"/>
    <dgm:cxn modelId="{8CB7CBAB-E3ED-4AAD-9A45-54C81A924F2C}" type="presParOf" srcId="{E2507919-2AF2-47BC-88FB-1D0E8FB07051}" destId="{CDB40655-4D78-4890-B82D-EA0327CD5DD4}" srcOrd="2" destOrd="0" presId="urn:microsoft.com/office/officeart/2018/2/layout/IconCircleList"/>
    <dgm:cxn modelId="{E5381D79-A4E3-48D5-9CDC-6B3E418B99F9}" type="presParOf" srcId="{E2507919-2AF2-47BC-88FB-1D0E8FB07051}" destId="{D034EB67-7D44-4575-95C0-3BBDEFE6D82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5B1CF-7D32-495F-966A-B4CA1A86A08D}">
      <dsp:nvSpPr>
        <dsp:cNvPr id="0" name=""/>
        <dsp:cNvSpPr/>
      </dsp:nvSpPr>
      <dsp:spPr>
        <a:xfrm>
          <a:off x="129670" y="42366"/>
          <a:ext cx="1164634" cy="11646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56EA1-8196-4A6D-8599-808746C1FE44}">
      <dsp:nvSpPr>
        <dsp:cNvPr id="0" name=""/>
        <dsp:cNvSpPr/>
      </dsp:nvSpPr>
      <dsp:spPr>
        <a:xfrm>
          <a:off x="374243" y="286939"/>
          <a:ext cx="675488" cy="6754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A773F-8695-4000-BB49-981CBF6D2926}">
      <dsp:nvSpPr>
        <dsp:cNvPr id="0" name=""/>
        <dsp:cNvSpPr/>
      </dsp:nvSpPr>
      <dsp:spPr>
        <a:xfrm>
          <a:off x="1543869" y="42366"/>
          <a:ext cx="2745210" cy="116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</a:t>
          </a:r>
        </a:p>
      </dsp:txBody>
      <dsp:txXfrm>
        <a:off x="1543869" y="42366"/>
        <a:ext cx="2745210" cy="1164634"/>
      </dsp:txXfrm>
    </dsp:sp>
    <dsp:sp modelId="{51E9FE3C-DEA4-462D-956C-E1694416BFB5}">
      <dsp:nvSpPr>
        <dsp:cNvPr id="0" name=""/>
        <dsp:cNvSpPr/>
      </dsp:nvSpPr>
      <dsp:spPr>
        <a:xfrm>
          <a:off x="4767411" y="42366"/>
          <a:ext cx="1164634" cy="11646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8BB87-2453-4D41-939F-894BC022B715}">
      <dsp:nvSpPr>
        <dsp:cNvPr id="0" name=""/>
        <dsp:cNvSpPr/>
      </dsp:nvSpPr>
      <dsp:spPr>
        <a:xfrm>
          <a:off x="5011985" y="286939"/>
          <a:ext cx="675488" cy="6754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3D8E1-F797-4B55-8C59-0E5F8839F857}">
      <dsp:nvSpPr>
        <dsp:cNvPr id="0" name=""/>
        <dsp:cNvSpPr/>
      </dsp:nvSpPr>
      <dsp:spPr>
        <a:xfrm>
          <a:off x="6181611" y="42366"/>
          <a:ext cx="2745210" cy="116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set overview</a:t>
          </a:r>
        </a:p>
      </dsp:txBody>
      <dsp:txXfrm>
        <a:off x="6181611" y="42366"/>
        <a:ext cx="2745210" cy="1164634"/>
      </dsp:txXfrm>
    </dsp:sp>
    <dsp:sp modelId="{62FD4A12-A82D-454C-A2B3-075FC06FDB3F}">
      <dsp:nvSpPr>
        <dsp:cNvPr id="0" name=""/>
        <dsp:cNvSpPr/>
      </dsp:nvSpPr>
      <dsp:spPr>
        <a:xfrm>
          <a:off x="129670" y="1701435"/>
          <a:ext cx="1164634" cy="11646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AAC91-3128-4F35-B590-8B4775BE241E}">
      <dsp:nvSpPr>
        <dsp:cNvPr id="0" name=""/>
        <dsp:cNvSpPr/>
      </dsp:nvSpPr>
      <dsp:spPr>
        <a:xfrm>
          <a:off x="374243" y="1946008"/>
          <a:ext cx="675488" cy="6754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D6A15-BCEB-49D8-B462-03E748F9B0BF}">
      <dsp:nvSpPr>
        <dsp:cNvPr id="0" name=""/>
        <dsp:cNvSpPr/>
      </dsp:nvSpPr>
      <dsp:spPr>
        <a:xfrm>
          <a:off x="1543869" y="1701435"/>
          <a:ext cx="2745210" cy="116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KPI’s</a:t>
          </a:r>
        </a:p>
      </dsp:txBody>
      <dsp:txXfrm>
        <a:off x="1543869" y="1701435"/>
        <a:ext cx="2745210" cy="1164634"/>
      </dsp:txXfrm>
    </dsp:sp>
    <dsp:sp modelId="{9E61B96D-725A-4F99-B935-281305633B57}">
      <dsp:nvSpPr>
        <dsp:cNvPr id="0" name=""/>
        <dsp:cNvSpPr/>
      </dsp:nvSpPr>
      <dsp:spPr>
        <a:xfrm>
          <a:off x="4767411" y="1701435"/>
          <a:ext cx="1164634" cy="11646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1E921-C605-46D2-9E16-E641B4AB671A}">
      <dsp:nvSpPr>
        <dsp:cNvPr id="0" name=""/>
        <dsp:cNvSpPr/>
      </dsp:nvSpPr>
      <dsp:spPr>
        <a:xfrm>
          <a:off x="5011985" y="1946008"/>
          <a:ext cx="675488" cy="6754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4EB67-7D44-4575-95C0-3BBDEFE6D826}">
      <dsp:nvSpPr>
        <dsp:cNvPr id="0" name=""/>
        <dsp:cNvSpPr/>
      </dsp:nvSpPr>
      <dsp:spPr>
        <a:xfrm>
          <a:off x="5969090" y="1701435"/>
          <a:ext cx="3170251" cy="116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Answering questions </a:t>
          </a:r>
        </a:p>
      </dsp:txBody>
      <dsp:txXfrm>
        <a:off x="5969090" y="1701435"/>
        <a:ext cx="3170251" cy="1164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2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7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1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1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2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7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7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12/20/2024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46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3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4F213-DF99-0B16-3934-5F23C21052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FFC64-CCE0-01EA-266E-9581EBADB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/>
              <a:t>Data analysis using </a:t>
            </a:r>
            <a:r>
              <a:rPr lang="en-US" err="1"/>
              <a:t>sql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4D47F-7C06-8D1D-EDD4-BA21829C2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Bike store dataset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3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3D1B-7544-4F29-07A3-1C5A592D8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8385-D238-7AAF-B48C-853919F1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A51C7-1B10-988C-2D4B-7337DAFA5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81E44-8071-EEEC-0E25-9407CB53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9C507-2A0F-D737-B833-2A60E5D5ADCD}"/>
              </a:ext>
            </a:extLst>
          </p:cNvPr>
          <p:cNvSpPr txBox="1"/>
          <p:nvPr/>
        </p:nvSpPr>
        <p:spPr>
          <a:xfrm>
            <a:off x="592854" y="2522122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EC227D-0FE1-6823-65F2-2FE90F346E6F}"/>
              </a:ext>
            </a:extLst>
          </p:cNvPr>
          <p:cNvSpPr txBox="1"/>
          <p:nvPr/>
        </p:nvSpPr>
        <p:spPr>
          <a:xfrm>
            <a:off x="643095" y="4327470"/>
            <a:ext cx="246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Sample of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18CE6-23DA-68A2-BC0B-F89AC2EB0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527" y="1116883"/>
            <a:ext cx="8309007" cy="752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65EF1-48AD-E14C-FC11-2A98485BD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00" y="3011158"/>
            <a:ext cx="8237934" cy="883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8D10E5-B6C5-94EB-21DD-230BAA1E4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831" y="5006159"/>
            <a:ext cx="1571110" cy="13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2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F9CDB-6AD3-BCC5-D251-2CFCCEBB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C30E-EF99-F733-5FEB-A2A2B0A3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94BE8-2792-F609-BF22-89E650915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ADB0B-E6FB-A7D6-C52F-2714C6019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853B33-7A89-D135-72C2-53F3ECBA70C6}"/>
              </a:ext>
            </a:extLst>
          </p:cNvPr>
          <p:cNvSpPr txBox="1"/>
          <p:nvPr/>
        </p:nvSpPr>
        <p:spPr>
          <a:xfrm>
            <a:off x="592854" y="2522122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FCE13B-CE50-1BCC-193D-001C4B904DCF}"/>
              </a:ext>
            </a:extLst>
          </p:cNvPr>
          <p:cNvSpPr txBox="1"/>
          <p:nvPr/>
        </p:nvSpPr>
        <p:spPr>
          <a:xfrm>
            <a:off x="643094" y="4416396"/>
            <a:ext cx="230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Sample of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93509D-D0CA-C02B-5BC2-E48BFD6C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44" y="920400"/>
            <a:ext cx="7963590" cy="77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DC2347-40A8-E6C3-A3EF-30264F195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44" y="2955751"/>
            <a:ext cx="8817104" cy="1371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EF1958-F159-9574-D555-873785532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044" y="5103816"/>
            <a:ext cx="2508469" cy="11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4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A42EE-9A05-9C8C-4BA9-50AA7FA77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C5A4-4D54-5007-7122-4FDD776F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243F-0FBB-FD33-0DF6-777A060B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6DD07-763F-09E8-976A-571613592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D1D7F-511C-09C2-2E48-FA06F811E7A8}"/>
              </a:ext>
            </a:extLst>
          </p:cNvPr>
          <p:cNvSpPr txBox="1"/>
          <p:nvPr/>
        </p:nvSpPr>
        <p:spPr>
          <a:xfrm>
            <a:off x="592854" y="2522122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76A76-E51D-1313-2B91-EB9668189114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983BA-659B-86F6-381D-4A1F8A602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43" y="996606"/>
            <a:ext cx="6500423" cy="807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4617A9-0004-469D-488D-8C8E63C7B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172" y="2757036"/>
            <a:ext cx="9021111" cy="1569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C0692-D278-757C-D2B4-70C8DF7BD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528" y="4985290"/>
            <a:ext cx="4160511" cy="10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0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5F270-B0A8-41A6-414E-F2D470C1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3994-0A53-DB96-A202-2A153088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5613C-6057-98A1-2F6C-DB5627F6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50B59-8CAD-D645-0060-341E7A6E6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EB732-05AA-F361-5110-76CDA4545576}"/>
              </a:ext>
            </a:extLst>
          </p:cNvPr>
          <p:cNvSpPr txBox="1"/>
          <p:nvPr/>
        </p:nvSpPr>
        <p:spPr>
          <a:xfrm>
            <a:off x="643095" y="2143299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B13AB4-729A-0762-581B-F247AD6BAAD5}"/>
              </a:ext>
            </a:extLst>
          </p:cNvPr>
          <p:cNvSpPr txBox="1"/>
          <p:nvPr/>
        </p:nvSpPr>
        <p:spPr>
          <a:xfrm>
            <a:off x="643095" y="4623957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412BE-9214-529C-784A-8AB395FD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28" y="877956"/>
            <a:ext cx="8306520" cy="815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B609-3DB7-E614-F5EB-7B88222E8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740" y="2369728"/>
            <a:ext cx="8306520" cy="2118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2AC615-13DE-CD0E-D5B1-D0FB7BCBD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022" y="5385916"/>
            <a:ext cx="3120227" cy="7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7DC8-8176-722E-D299-3A1ECECE2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1A83-4D55-43F9-9114-A53C1C3B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E4956-611A-1BDE-A41F-5FC8BCA25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D5EC1-5B61-68FF-BF42-09E9D7FE3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515537-B303-6EFD-2EAB-6E3494C59FA2}"/>
              </a:ext>
            </a:extLst>
          </p:cNvPr>
          <p:cNvSpPr txBox="1"/>
          <p:nvPr/>
        </p:nvSpPr>
        <p:spPr>
          <a:xfrm>
            <a:off x="592854" y="2522122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07A364-7036-E4AE-6446-C40B047BC73C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59E9F-FEEF-3AD2-052A-2DA9AE75A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82" y="877956"/>
            <a:ext cx="6134632" cy="807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F29B3E-C933-743F-23A0-13F43723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994" y="2844528"/>
            <a:ext cx="6866215" cy="1371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D0C2E1-67D5-3ACC-E5BC-E8605433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251" y="5173415"/>
            <a:ext cx="4434749" cy="8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4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6CB37-EA65-C308-6B79-243220F6B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E03-9862-4D2B-91B7-DB153D86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CE68-0D75-5D58-7D9A-7F3C1D54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27C5D-81EB-C376-CD12-DD5CE81D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12313B-2721-FA73-226D-0C880D0F70D7}"/>
              </a:ext>
            </a:extLst>
          </p:cNvPr>
          <p:cNvSpPr txBox="1"/>
          <p:nvPr/>
        </p:nvSpPr>
        <p:spPr>
          <a:xfrm>
            <a:off x="592854" y="2168959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F5E90-2344-E239-132E-C0D1853FEDA3}"/>
              </a:ext>
            </a:extLst>
          </p:cNvPr>
          <p:cNvSpPr txBox="1"/>
          <p:nvPr/>
        </p:nvSpPr>
        <p:spPr>
          <a:xfrm>
            <a:off x="592854" y="4239913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A1898-0A03-3C59-D79C-AE8C52FEA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54" y="809210"/>
            <a:ext cx="10234547" cy="777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720BA-AB69-6429-9EAA-ED62A183E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163" y="2870659"/>
            <a:ext cx="7423863" cy="1116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4B4BE7-E174-CEA7-1A7E-D16394CDD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658" y="4754879"/>
            <a:ext cx="2918515" cy="73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6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E7560-3C18-7194-A863-7AF9E027D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CFD5-37F8-6A8F-255F-823DD4D4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52D9A-EF36-4B41-3D1E-0BF59B760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AA186-5057-718A-4FB5-A7B4E37A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048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62BB8C-75FC-4D33-C014-0F65E41F14F5}"/>
              </a:ext>
            </a:extLst>
          </p:cNvPr>
          <p:cNvSpPr txBox="1"/>
          <p:nvPr/>
        </p:nvSpPr>
        <p:spPr>
          <a:xfrm>
            <a:off x="592854" y="2111426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F088F-9690-1B99-906A-CC1F6DEA6CF8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13AF6-EF6E-11C8-39BC-3693ECCD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33213"/>
            <a:ext cx="10058400" cy="1167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FE875-85A8-F343-CB95-F2E28D976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892" y="2635765"/>
            <a:ext cx="7953354" cy="1572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F1EE0-CD42-78AE-0A25-1480B220D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892" y="5007449"/>
            <a:ext cx="4936755" cy="12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2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62F7D-0FE2-4D78-9588-2C6BCB0CF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6397-2651-2512-5AF6-C22ACA75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3143-FB58-574F-7030-FE285466F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26113-6DC2-EF24-D49D-30E46AB5A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33BB0B-293E-6FB5-16A5-FBE09F1A0E23}"/>
              </a:ext>
            </a:extLst>
          </p:cNvPr>
          <p:cNvSpPr txBox="1"/>
          <p:nvPr/>
        </p:nvSpPr>
        <p:spPr>
          <a:xfrm>
            <a:off x="492370" y="210312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6C1A6-9017-A8FD-F026-CE1A89A37CC8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87D05-ABC2-63D9-B762-67BDA593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21" y="579444"/>
            <a:ext cx="10266379" cy="919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5176B-B4FF-FAA2-421B-54F6D83E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669" y="2401556"/>
            <a:ext cx="6738718" cy="1724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E02B-D630-1348-6771-B1C0E63DF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273" y="5122972"/>
            <a:ext cx="3739254" cy="9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00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80A2-130C-B76E-5AB5-70E78EAE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7714-FAB9-CCA1-B8C0-F56C3DC4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1369-C4D1-4E58-475C-8DDB6F62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ED3C4-A6C4-9B4E-E830-71296E6CE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297EB-B96D-4BF4-89A0-5ADB47CB8368}"/>
              </a:ext>
            </a:extLst>
          </p:cNvPr>
          <p:cNvSpPr txBox="1"/>
          <p:nvPr/>
        </p:nvSpPr>
        <p:spPr>
          <a:xfrm>
            <a:off x="643095" y="2037369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88709A-CE72-C05B-03E8-8FC0FDAD83C4}"/>
              </a:ext>
            </a:extLst>
          </p:cNvPr>
          <p:cNvSpPr txBox="1"/>
          <p:nvPr/>
        </p:nvSpPr>
        <p:spPr>
          <a:xfrm>
            <a:off x="643095" y="4531161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64155-BED6-B43A-5752-6C45B0E39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15" y="818749"/>
            <a:ext cx="10786467" cy="1053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309B11-12A9-737E-ED79-3A9A48740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65" y="2481942"/>
            <a:ext cx="9778787" cy="1983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BD2AAB-0D75-CEC5-319E-03A261EF7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994" y="4932771"/>
            <a:ext cx="198137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7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BCDAB-C40A-8E21-2A39-3E7CBF11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4D2D-54D8-68B2-7753-03E3EAF2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862E7-D6F6-79DF-CE97-0C9676252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C666D-CDD0-4EAB-9D93-21A81A1C8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456B64-65BD-0ADB-5C37-EF967261F37D}"/>
              </a:ext>
            </a:extLst>
          </p:cNvPr>
          <p:cNvSpPr txBox="1"/>
          <p:nvPr/>
        </p:nvSpPr>
        <p:spPr>
          <a:xfrm>
            <a:off x="592854" y="2522122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4A759F-1EC8-1A13-5230-0DD0CA95F5C9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8028E-C0AD-ADAE-9D49-3A831C21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042196"/>
            <a:ext cx="5989839" cy="777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638AC-FFF7-F94A-EADB-05ABFF300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268" y="2879844"/>
            <a:ext cx="9051962" cy="1557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CE4BD-FA49-9A73-9DA6-6C98D5F62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268" y="5026917"/>
            <a:ext cx="2813294" cy="6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744D2-03DA-8301-E2E0-0712100F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CA196-1E88-CA4C-B99E-1AC22CB6CF32}"/>
              </a:ext>
            </a:extLst>
          </p:cNvPr>
          <p:cNvSpPr/>
          <p:nvPr/>
        </p:nvSpPr>
        <p:spPr>
          <a:xfrm>
            <a:off x="6161263" y="4622940"/>
            <a:ext cx="4622800" cy="14972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4D9029-2213-3B90-5095-DB66022E4A27}"/>
              </a:ext>
            </a:extLst>
          </p:cNvPr>
          <p:cNvSpPr/>
          <p:nvPr/>
        </p:nvSpPr>
        <p:spPr>
          <a:xfrm>
            <a:off x="6096000" y="2914022"/>
            <a:ext cx="4622800" cy="14972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4940FF-8FF9-F36B-1B14-11472FC890F1}"/>
              </a:ext>
            </a:extLst>
          </p:cNvPr>
          <p:cNvSpPr/>
          <p:nvPr/>
        </p:nvSpPr>
        <p:spPr>
          <a:xfrm>
            <a:off x="1155560" y="2914022"/>
            <a:ext cx="4356240" cy="14972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A1C3BA-FDC5-FB9C-D235-38F807C84A90}"/>
              </a:ext>
            </a:extLst>
          </p:cNvPr>
          <p:cNvSpPr/>
          <p:nvPr/>
        </p:nvSpPr>
        <p:spPr>
          <a:xfrm>
            <a:off x="1155560" y="4622940"/>
            <a:ext cx="4356240" cy="1497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81EBE-0F61-EC2D-46B6-F3DE8251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Project overview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2BCEE6-4AB8-1F83-8331-B6A97FD36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134472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185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5C373-BC94-723E-115F-9EB367AB5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E292-52AC-F668-024C-D40FA6D9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E81D-D86D-9505-01FD-1469FD677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49DA8-2AB6-2889-0661-948F2CF1B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9B1041-21AA-117D-72F6-A137E20B39C7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B841FE-080C-2541-CD7B-1CC7373FD894}"/>
              </a:ext>
            </a:extLst>
          </p:cNvPr>
          <p:cNvSpPr txBox="1"/>
          <p:nvPr/>
        </p:nvSpPr>
        <p:spPr>
          <a:xfrm>
            <a:off x="643095" y="4530165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F67E9-0FBE-4FD9-9827-08690E1CC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19" y="656797"/>
            <a:ext cx="11789162" cy="1082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58A28-17E9-264E-FDBC-E4A94107A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442" y="2446030"/>
            <a:ext cx="8657987" cy="2167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A6322F-20AE-8D8E-B996-0C4F6C4DD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323" y="5058104"/>
            <a:ext cx="2209992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1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AA145-5D0B-8FA2-E23C-D23C0AAC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F034B-265E-99E6-70CE-235DCCF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5E06-5C85-2427-D2DF-7CAC2DED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7BCC9-17BF-44CC-DFDA-608D1B9A6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C3EB8B-3C2B-C153-BC29-567B7B0E0310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22B283-5A3E-3628-4B9D-1FF3A9E189D6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1454E-E226-44A5-D49B-083A2F928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61" y="1034689"/>
            <a:ext cx="10577477" cy="594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47F3A-0CC6-D7F0-09D9-5F805384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148" y="2548673"/>
            <a:ext cx="6245289" cy="1569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7EE8A3-5804-B0F9-578B-6E60133A7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0443" y="5026000"/>
            <a:ext cx="3027162" cy="11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8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76C6-C92C-247E-3A5F-28CE1FC6C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A771-A9F6-734F-4C61-8F95F666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44E8-C8EA-F9ED-A801-CA08B12A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08894-F161-75AE-2DA1-C189747E0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8E453F-7584-B6C3-1989-97CD4BC00FEC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E9838-419F-DF86-0D12-E140EAB8F8B1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7DA6-7FE6-9DC6-C888-7D48A0EA2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44" y="736544"/>
            <a:ext cx="7742591" cy="723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8356F-5244-12B3-9E7A-1E9E3681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448" y="2602158"/>
            <a:ext cx="8817104" cy="1653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F86EC-9F04-103B-829A-8E934935B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769" y="4972949"/>
            <a:ext cx="2908900" cy="7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9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782BD-9A81-7179-A78D-B0D848B1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1586-7D92-A473-62C2-5B2BD85C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F0E-F003-55C4-D603-0414EFFA0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D73EB-3F58-4EC0-7AAC-17F1C9643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BBC701-9421-EB3E-F8A5-99EC7F70A7C3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BDCC1-F7EA-CFCB-4142-5C978C56F8A1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2632D-6FC7-6D6F-F103-8D44DE9C2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44" y="985464"/>
            <a:ext cx="8436071" cy="685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7F37-CA01-16A6-8125-C9066F809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660" y="3064747"/>
            <a:ext cx="7368241" cy="669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51DB0-B742-77B1-D7F5-B6F916F5A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660" y="4979645"/>
            <a:ext cx="2746686" cy="7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91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2691A-A3C2-63B1-A8A9-C90C93A9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9494-932E-4F10-5542-E78D00C4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88E58-60CD-B12B-417B-1C51C196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81A80-CA3C-EBB6-C547-A460033F6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5246FC-38F2-CA1D-2F32-ED02CA1DDAE7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C4D861-0C76-51B3-A804-99B7F11C623C}"/>
              </a:ext>
            </a:extLst>
          </p:cNvPr>
          <p:cNvSpPr txBox="1"/>
          <p:nvPr/>
        </p:nvSpPr>
        <p:spPr>
          <a:xfrm>
            <a:off x="643095" y="4522445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2280B-E46E-CCD8-9E94-148D71ED9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5" y="701464"/>
            <a:ext cx="11317793" cy="1073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AD7AB-22EC-CB0F-B254-6D8BD4A50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011" y="2605155"/>
            <a:ext cx="9638142" cy="1711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8EC09B-A8F5-62AD-2C87-9A9F8080E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736" y="5103027"/>
            <a:ext cx="7335144" cy="8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894B0-24C4-2FA8-051D-A9E4E3D12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0451-93DC-EE50-7027-08A1C6F0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0669-541C-54FC-D34A-9B376F8B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13FE7-9C05-4C6F-528A-D6C25A9B7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DD8903-4BA0-E5DF-984F-0940434F458A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26FDE4-BD3D-9B53-31BC-2307A08F2B81}"/>
              </a:ext>
            </a:extLst>
          </p:cNvPr>
          <p:cNvSpPr txBox="1"/>
          <p:nvPr/>
        </p:nvSpPr>
        <p:spPr>
          <a:xfrm>
            <a:off x="643095" y="4077513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503A-F1D2-242E-9161-E58677B0C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45" y="1197864"/>
            <a:ext cx="6233065" cy="763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F1BD4-9D1D-AD20-6E74-6C2DCD9DB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17" y="2686086"/>
            <a:ext cx="2717742" cy="1141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356AC-2127-7493-7730-958B3FF59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0443" y="4639407"/>
            <a:ext cx="1647400" cy="7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39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823C1-8D50-CFE8-C20C-FC90AD24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EE46-EA4F-3FA2-CF50-D97D98AB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EFDA8-3BC0-45E9-582B-2C8EF217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75C3F-CB78-78EA-F032-BA793F6DF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E6F70E-852A-B752-0FBA-6B8D975D8CAB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2BC03E-B6DE-7B1E-F851-C3833578C53F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26781-9D60-438A-922E-45E83787D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44" y="995555"/>
            <a:ext cx="7780694" cy="769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C7C31-AF59-2729-1118-16E1B6D5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489" y="2891940"/>
            <a:ext cx="4458062" cy="922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27318-6912-18CF-6005-4D2589C1D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994" y="4911114"/>
            <a:ext cx="1962977" cy="8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65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8A04-BB56-BCFA-F401-CD4F7F28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43A0-96B5-35A1-EA1B-76813E07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01F-DBF1-742A-28E7-98C129ED0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4632D-86D3-82FA-D084-1F210FE5E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7D0297-BF12-9BF7-4B8F-1E46275B2FED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714E2-29A0-DAAA-AEAB-80984723CF2F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7D432-4BF5-DB80-CBE2-5E40A2DA3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4" y="784987"/>
            <a:ext cx="11082451" cy="1008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7B8AFB-8F0A-5B36-271C-14C7E0315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189" y="2739330"/>
            <a:ext cx="9007621" cy="1379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FE6BB-8FBE-7903-551A-3FF91E0E3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189" y="4936380"/>
            <a:ext cx="2693020" cy="9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33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613D-F055-54EF-3599-26E25ECAC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5319-7407-333C-6F3C-07C976BA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C03C-C044-B006-4E36-86C9ED362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498D5-0264-5A2A-4189-789BD7FD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81832C-6250-7FEF-AABB-D87EFD97DC85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D55AF-042A-380A-D49D-62E701215E5B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92BB0-4C5F-C30F-13BE-73DC1C0EC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5" y="905256"/>
            <a:ext cx="10417443" cy="662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B863A8-95B2-123C-EFE2-AD6FC5B0F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205" y="2597160"/>
            <a:ext cx="3659795" cy="1239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A8F9A2-6F50-56CB-0EBD-81F3CDB49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994" y="5011798"/>
            <a:ext cx="2361089" cy="6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01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F12A-600B-7C74-3A4D-6C33F072E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4FB3-DD56-29EE-146F-A49073E9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FFA45-AC72-C9FA-299A-1A142DBD4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69662-2BA3-8244-C6B3-081B26C1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E8CF9-08AF-BFCE-5597-D9CD0033EE49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1D2AA4-5282-3984-04B8-C61C66CB5A16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A7BAE-19FF-BEE6-17C9-01C9FD72F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44" y="971886"/>
            <a:ext cx="7840905" cy="690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6C3A4-EEAD-CDC2-24A8-AE7FBDCD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425" y="2780016"/>
            <a:ext cx="6699566" cy="1018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15A66-CAAE-0F96-DC3E-5ABA4D4F9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994" y="4914475"/>
            <a:ext cx="1967829" cy="7226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43704-24EE-8FBF-5643-5CDC2A873B31}"/>
              </a:ext>
            </a:extLst>
          </p:cNvPr>
          <p:cNvSpPr/>
          <p:nvPr/>
        </p:nvSpPr>
        <p:spPr>
          <a:xfrm>
            <a:off x="8088922" y="4039438"/>
            <a:ext cx="2622621" cy="965408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Based on this information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73E2E8-3261-5727-ABB4-6C756E3DB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923" y="5069329"/>
            <a:ext cx="3273250" cy="13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eaning bicycle on yellow painted wall">
            <a:extLst>
              <a:ext uri="{FF2B5EF4-FFF2-40B4-BE49-F238E27FC236}">
                <a16:creationId xmlns:a16="http://schemas.microsoft.com/office/drawing/2014/main" id="{E9FA474E-AD8F-6F88-2D9F-0170E8C4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44712-0758-1594-C79B-2F4B429C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1" y="1352277"/>
            <a:ext cx="4633416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cap="all" spc="-100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A13D5-B4B4-DA77-56FE-F297CCFD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This project focuses on utilizing SQL to analyze and extract insights from a dataset centered on a bike store's operations. In this project, I have executed a series of queries that address business questions.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pc="80" dirty="0"/>
          </a:p>
        </p:txBody>
      </p:sp>
    </p:spTree>
    <p:extLst>
      <p:ext uri="{BB962C8B-B14F-4D97-AF65-F5344CB8AC3E}">
        <p14:creationId xmlns:p14="http://schemas.microsoft.com/office/powerpoint/2010/main" val="387750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EFB2-5103-290C-9DB4-69D30535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D433-62E5-4042-278E-6D90B30A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A4AF7-0BE3-05BC-E229-898E8CEE8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51B8E-1FE3-F0DC-D6FA-BF42C4642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F18075-0906-FE68-6F8E-5CFC156B7E71}"/>
              </a:ext>
            </a:extLst>
          </p:cNvPr>
          <p:cNvSpPr txBox="1"/>
          <p:nvPr/>
        </p:nvSpPr>
        <p:spPr>
          <a:xfrm>
            <a:off x="643095" y="2197050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A1561-29E3-E2C9-7393-876B0CB68A03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6DDC9-FAC5-8DFE-44A6-44075707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85" y="326208"/>
            <a:ext cx="11888230" cy="1455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805FE-89F7-801E-8908-E69D9F7A4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443" y="2597160"/>
            <a:ext cx="6538527" cy="143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892D4-7D93-7BB8-1805-54E68464E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104" y="5270180"/>
            <a:ext cx="3276655" cy="6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53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ning bicycle on yellow painted wall">
            <a:extLst>
              <a:ext uri="{FF2B5EF4-FFF2-40B4-BE49-F238E27FC236}">
                <a16:creationId xmlns:a16="http://schemas.microsoft.com/office/drawing/2014/main" id="{F499F04D-095F-EA2E-99C6-D7BAF7D3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 r="-1" b="-1"/>
          <a:stretch/>
        </p:blipFill>
        <p:spPr>
          <a:xfrm>
            <a:off x="20" y="10058"/>
            <a:ext cx="1218893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7D143-CB83-E704-DBD5-DC2259A83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884" y="1901049"/>
            <a:ext cx="4633415" cy="2572193"/>
          </a:xfrm>
        </p:spPr>
        <p:txBody>
          <a:bodyPr>
            <a:normAutofit/>
          </a:bodyPr>
          <a:lstStyle/>
          <a:p>
            <a:r>
              <a:rPr lang="en-US" sz="2400" b="1" dirty="0"/>
              <a:t>Thank you for your attention, and if you have any questions , please don’t hesitate to ask</a:t>
            </a:r>
          </a:p>
        </p:txBody>
      </p:sp>
    </p:spTree>
    <p:extLst>
      <p:ext uri="{BB962C8B-B14F-4D97-AF65-F5344CB8AC3E}">
        <p14:creationId xmlns:p14="http://schemas.microsoft.com/office/powerpoint/2010/main" val="386817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and blue bicycle against a yellow wall&#10;&#10;Description automatically generated">
            <a:extLst>
              <a:ext uri="{FF2B5EF4-FFF2-40B4-BE49-F238E27FC236}">
                <a16:creationId xmlns:a16="http://schemas.microsoft.com/office/drawing/2014/main" id="{D3DC3BE4-BE44-B72B-FA85-B490910016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E15EF-AECE-593D-1648-15FEECCA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Data 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1575-BF38-21A5-C5BD-D05C8373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1800" dirty="0"/>
              <a:t>The dataset used in this project provides a detailed and structured representation of the operations within a bike store. It is divided into two main areas: </a:t>
            </a:r>
            <a:r>
              <a:rPr lang="en-US" sz="1800" b="1" dirty="0"/>
              <a:t>Production</a:t>
            </a:r>
            <a:r>
              <a:rPr lang="en-US" sz="1800" dirty="0"/>
              <a:t> and </a:t>
            </a:r>
            <a:r>
              <a:rPr lang="en-US" sz="1800" b="1" dirty="0"/>
              <a:t>Sales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1-Production Categories , Production Brands , Production  Products , Production  stocks</a:t>
            </a:r>
          </a:p>
          <a:p>
            <a:pPr marL="0" indent="0">
              <a:buNone/>
            </a:pPr>
            <a:endParaRPr lang="ar-EG" sz="1800" dirty="0"/>
          </a:p>
          <a:p>
            <a:r>
              <a:rPr lang="en-US" sz="1800" dirty="0"/>
              <a:t>2- Sales Customers , Sales Order Items , Sales Orders , Sales Staffs, Sales Stores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33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eaning bicycle on yellow painted wall">
            <a:extLst>
              <a:ext uri="{FF2B5EF4-FFF2-40B4-BE49-F238E27FC236}">
                <a16:creationId xmlns:a16="http://schemas.microsoft.com/office/drawing/2014/main" id="{AC3B869E-A462-C635-0427-2CFA83D2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 r="-1" b="-1"/>
          <a:stretch/>
        </p:blipFill>
        <p:spPr>
          <a:xfrm>
            <a:off x="-257644" y="0"/>
            <a:ext cx="12985508" cy="6966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31275-6769-2B4D-EF80-692E22D3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0890"/>
            <a:ext cx="10058400" cy="1270766"/>
          </a:xfrm>
        </p:spPr>
        <p:txBody>
          <a:bodyPr>
            <a:normAutofit/>
          </a:bodyPr>
          <a:lstStyle/>
          <a:p>
            <a:r>
              <a:rPr lang="en-US" sz="4400" b="1" dirty="0"/>
              <a:t>Schema overview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0A7AF7F-0639-BF33-61CC-584EECE5D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7499" y="1681656"/>
            <a:ext cx="8165774" cy="49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7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Leaning bicycle on yellow painted wall">
            <a:extLst>
              <a:ext uri="{FF2B5EF4-FFF2-40B4-BE49-F238E27FC236}">
                <a16:creationId xmlns:a16="http://schemas.microsoft.com/office/drawing/2014/main" id="{22F73D27-4C81-919B-5C19-E13CA3E8AE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D9C2B-8B84-12EF-437D-F775860D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88" y="642594"/>
            <a:ext cx="10484412" cy="1371600"/>
          </a:xfrm>
        </p:spPr>
        <p:txBody>
          <a:bodyPr/>
          <a:lstStyle/>
          <a:p>
            <a:r>
              <a:rPr lang="en-US" sz="4800" b="1" dirty="0"/>
              <a:t>KPI’s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EB4EB-6E0F-C8BD-3D03-080C6A60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47035" y="2398895"/>
            <a:ext cx="1366345" cy="5967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690D8-9BBB-A45C-AEEC-EDEF57DDA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92" y="2384725"/>
            <a:ext cx="4135098" cy="59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1FCBD-6D4C-BD7C-77EE-F6299B16F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88" y="3938508"/>
            <a:ext cx="7134106" cy="596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BCE54A-8A90-2EB3-F40B-31AAACF2F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4446" y="3907974"/>
            <a:ext cx="1518433" cy="684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7A9F5E-B3F8-6EC5-C034-87506D44F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" y="5333315"/>
            <a:ext cx="4389500" cy="6477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AE40E5-2A20-694D-2298-E2AE3D4E23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7459" y="5390213"/>
            <a:ext cx="1487458" cy="53396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A1D0ECB-BCBF-ACBA-0FE4-5A281DC3C5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14" y="2257644"/>
            <a:ext cx="879296" cy="879296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13DF670-F7E2-5024-778C-3914EBBDBD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4" y="3761157"/>
            <a:ext cx="932667" cy="932667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99C6DB4-D18C-1860-1A19-FCC592F91E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02" y="5203214"/>
            <a:ext cx="852407" cy="8524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ADE831-86C3-4CA3-7402-6624DE245686}"/>
              </a:ext>
            </a:extLst>
          </p:cNvPr>
          <p:cNvSpPr txBox="1"/>
          <p:nvPr/>
        </p:nvSpPr>
        <p:spPr>
          <a:xfrm>
            <a:off x="640788" y="1789214"/>
            <a:ext cx="3074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customers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54FBB-37DB-A04E-707C-7B4B3F30AFA1}"/>
              </a:ext>
            </a:extLst>
          </p:cNvPr>
          <p:cNvSpPr txBox="1"/>
          <p:nvPr/>
        </p:nvSpPr>
        <p:spPr>
          <a:xfrm>
            <a:off x="640788" y="3302093"/>
            <a:ext cx="219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Total price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9F5097-63F5-73AC-F498-F52F7A0A5B83}"/>
              </a:ext>
            </a:extLst>
          </p:cNvPr>
          <p:cNvSpPr txBox="1"/>
          <p:nvPr/>
        </p:nvSpPr>
        <p:spPr>
          <a:xfrm>
            <a:off x="640788" y="4755011"/>
            <a:ext cx="2291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Total bike sold</a:t>
            </a:r>
          </a:p>
        </p:txBody>
      </p:sp>
    </p:spTree>
    <p:extLst>
      <p:ext uri="{BB962C8B-B14F-4D97-AF65-F5344CB8AC3E}">
        <p14:creationId xmlns:p14="http://schemas.microsoft.com/office/powerpoint/2010/main" val="3238345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514A-74DD-491E-5CED-68B070AF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06D46-3932-A7BA-7C1B-C633FCB98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DB3F3-1E8A-AF97-56CE-750B54FFB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AB1E9-D693-312D-CE94-44E725913A9F}"/>
              </a:ext>
            </a:extLst>
          </p:cNvPr>
          <p:cNvSpPr txBox="1"/>
          <p:nvPr/>
        </p:nvSpPr>
        <p:spPr>
          <a:xfrm>
            <a:off x="633045" y="334374"/>
            <a:ext cx="7013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Answering questions </a:t>
            </a:r>
          </a:p>
          <a:p>
            <a:endParaRPr lang="en-US" sz="2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E995A-4F57-12C0-30AF-C0B2274E0572}"/>
              </a:ext>
            </a:extLst>
          </p:cNvPr>
          <p:cNvSpPr txBox="1"/>
          <p:nvPr/>
        </p:nvSpPr>
        <p:spPr>
          <a:xfrm>
            <a:off x="633045" y="1287709"/>
            <a:ext cx="622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6A034-88AA-E6FB-5A62-5CBBC7E23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44" y="1287709"/>
            <a:ext cx="8725656" cy="815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025195-DB00-7B8E-4199-F1243C46241A}"/>
              </a:ext>
            </a:extLst>
          </p:cNvPr>
          <p:cNvSpPr txBox="1"/>
          <p:nvPr/>
        </p:nvSpPr>
        <p:spPr>
          <a:xfrm>
            <a:off x="502418" y="2192046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2787D-7AB4-80C0-2640-B2F984926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608" y="4419632"/>
            <a:ext cx="4649779" cy="7126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4F9FAD-B371-8498-DC98-7AD4B2769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609" y="2674362"/>
            <a:ext cx="8520093" cy="11740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5798EE-D93A-48E8-93AA-61BDBF61BB08}"/>
              </a:ext>
            </a:extLst>
          </p:cNvPr>
          <p:cNvSpPr txBox="1"/>
          <p:nvPr/>
        </p:nvSpPr>
        <p:spPr>
          <a:xfrm>
            <a:off x="552659" y="3997394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D0C30-A594-B47A-0E7D-AC70767DFC70}"/>
              </a:ext>
            </a:extLst>
          </p:cNvPr>
          <p:cNvSpPr txBox="1"/>
          <p:nvPr/>
        </p:nvSpPr>
        <p:spPr>
          <a:xfrm>
            <a:off x="1066800" y="5451265"/>
            <a:ext cx="7889826" cy="954107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Sagona Book" panose="02020503050505020204" pitchFamily="18" charset="0"/>
              </a:rPr>
              <a:t>the motive behind pricing this bike because it is a road bike and the model year is 2018</a:t>
            </a:r>
            <a:endParaRPr lang="en-US" sz="4000" dirty="0">
              <a:effectLst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091507-00CB-AFDB-8E48-8B8E1F89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294" y="5017479"/>
            <a:ext cx="2168574" cy="144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AF06AC4-7503-DC5E-21F6-A4F3469BC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04" y="5570291"/>
            <a:ext cx="633712" cy="6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54D9-A0FC-95B1-E878-B4EA6976C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3596-B5E2-9FB5-9A41-77B0E3DE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4E7D2-1B16-2EC9-7B66-709DA9D4E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B4B88-E2B9-537C-8D6E-FA3B2D63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2C84F5-B0BB-405F-C4E0-585C5CCFAB2F}"/>
              </a:ext>
            </a:extLst>
          </p:cNvPr>
          <p:cNvSpPr txBox="1"/>
          <p:nvPr/>
        </p:nvSpPr>
        <p:spPr>
          <a:xfrm>
            <a:off x="733529" y="1328394"/>
            <a:ext cx="622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53767-49C9-5F25-DD73-B56B9AFDA7E6}"/>
              </a:ext>
            </a:extLst>
          </p:cNvPr>
          <p:cNvSpPr txBox="1"/>
          <p:nvPr/>
        </p:nvSpPr>
        <p:spPr>
          <a:xfrm>
            <a:off x="592854" y="2522122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D25BC-00E4-44DF-C323-465194B7F857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99FBA-7308-F3CB-61DE-34F7FB89E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528" y="1328394"/>
            <a:ext cx="8085521" cy="723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C08DB-F8FE-3A9F-D652-2403E707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796" y="2889916"/>
            <a:ext cx="6195755" cy="902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1831E8-154F-04A0-B42F-065DA88E1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016" y="4645463"/>
            <a:ext cx="1010639" cy="5523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336AF9-EF89-90A7-90FA-6ECB4335364C}"/>
              </a:ext>
            </a:extLst>
          </p:cNvPr>
          <p:cNvSpPr/>
          <p:nvPr/>
        </p:nvSpPr>
        <p:spPr>
          <a:xfrm>
            <a:off x="8088922" y="4039438"/>
            <a:ext cx="2622621" cy="965408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Based on this information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1BF202-4A73-9F93-275A-F2245D09D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923" y="5069329"/>
            <a:ext cx="3273250" cy="13992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BF9665-BB9C-406E-149C-F303E6031A14}"/>
              </a:ext>
            </a:extLst>
          </p:cNvPr>
          <p:cNvSpPr/>
          <p:nvPr/>
        </p:nvSpPr>
        <p:spPr>
          <a:xfrm>
            <a:off x="1356528" y="5529606"/>
            <a:ext cx="6340509" cy="842140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effectLst/>
                <a:latin typeface="Sagona Book" panose="02020503050505020204" pitchFamily="18" charset="0"/>
              </a:rPr>
              <a:t>No, we do not consider them as customers because the order is rejected.</a:t>
            </a:r>
            <a:endParaRPr lang="en-US" sz="28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069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3DA10-6E18-16F1-D2FD-294B9FEE4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8CF9-7440-2C4A-1958-76B7EFC8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714B6-CBFA-DED4-A2C6-96CDA1DA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597E-41D6-D363-5256-9667C8B45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1E8191-D0FA-DADB-72AB-7FF7F227936D}"/>
              </a:ext>
            </a:extLst>
          </p:cNvPr>
          <p:cNvSpPr txBox="1"/>
          <p:nvPr/>
        </p:nvSpPr>
        <p:spPr>
          <a:xfrm>
            <a:off x="592854" y="2522122"/>
            <a:ext cx="152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  <a:r>
              <a:rPr lang="en-US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5ED1D-9677-F085-43D5-F2A832491307}"/>
              </a:ext>
            </a:extLst>
          </p:cNvPr>
          <p:cNvSpPr txBox="1"/>
          <p:nvPr/>
        </p:nvSpPr>
        <p:spPr>
          <a:xfrm>
            <a:off x="643095" y="4327470"/>
            <a:ext cx="122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B44592-52F5-1C67-A5A1-11FECE5F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08963"/>
            <a:ext cx="7323591" cy="627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060F5-1046-F2A2-9FB5-AC4206142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872" y="3019350"/>
            <a:ext cx="5414088" cy="800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6B02CD-190D-0F83-B911-784C86809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528" y="5044273"/>
            <a:ext cx="1535449" cy="8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9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2435"/>
      </a:dk2>
      <a:lt2>
        <a:srgbClr val="E2E8E5"/>
      </a:lt2>
      <a:accent1>
        <a:srgbClr val="C34D91"/>
      </a:accent1>
      <a:accent2>
        <a:srgbClr val="B13B4E"/>
      </a:accent2>
      <a:accent3>
        <a:srgbClr val="C36B4D"/>
      </a:accent3>
      <a:accent4>
        <a:srgbClr val="B18B3B"/>
      </a:accent4>
      <a:accent5>
        <a:srgbClr val="A0AA43"/>
      </a:accent5>
      <a:accent6>
        <a:srgbClr val="75B13B"/>
      </a:accent6>
      <a:hlink>
        <a:srgbClr val="31935A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242</Words>
  <Application>Microsoft Office PowerPoint</Application>
  <PresentationFormat>Widescreen</PresentationFormat>
  <Paragraphs>76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Garamond</vt:lpstr>
      <vt:lpstr>Sagona Book</vt:lpstr>
      <vt:lpstr>Sagona ExtraLight</vt:lpstr>
      <vt:lpstr>SavonVTI</vt:lpstr>
      <vt:lpstr>Data analysis using sql</vt:lpstr>
      <vt:lpstr>Project overview</vt:lpstr>
      <vt:lpstr>introduction </vt:lpstr>
      <vt:lpstr>Data set overview</vt:lpstr>
      <vt:lpstr>Schema overview</vt:lpstr>
      <vt:lpstr>KPI’s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احمد سمير عبد العظيم محمد عبد الجليل</dc:creator>
  <cp:lastModifiedBy>احمد سمير عبد العظيم محمد عبد الجليل</cp:lastModifiedBy>
  <cp:revision>5</cp:revision>
  <dcterms:created xsi:type="dcterms:W3CDTF">2024-12-20T06:02:38Z</dcterms:created>
  <dcterms:modified xsi:type="dcterms:W3CDTF">2024-12-20T20:12:08Z</dcterms:modified>
</cp:coreProperties>
</file>